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3" r:id="rId5"/>
    <p:sldId id="259" r:id="rId6"/>
    <p:sldId id="260" r:id="rId7"/>
    <p:sldId id="262" r:id="rId8"/>
    <p:sldId id="266" r:id="rId9"/>
    <p:sldId id="267" r:id="rId10"/>
    <p:sldId id="26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>
        <p:scale>
          <a:sx n="100" d="100"/>
          <a:sy n="100" d="100"/>
        </p:scale>
        <p:origin x="2592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2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2" y="443484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1190" y="7490461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875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65</Words>
  <Application>Microsoft Office PowerPoint</Application>
  <PresentationFormat>Широкоэкранный</PresentationFormat>
  <Paragraphs>16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Privacy</cp:lastModifiedBy>
  <cp:revision>58</cp:revision>
  <dcterms:created xsi:type="dcterms:W3CDTF">2025-04-25T19:45:24Z</dcterms:created>
  <dcterms:modified xsi:type="dcterms:W3CDTF">2025-08-04T16:57:46Z</dcterms:modified>
</cp:coreProperties>
</file>